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65" r:id="rId6"/>
    <p:sldId id="273" r:id="rId7"/>
    <p:sldId id="264" r:id="rId8"/>
    <p:sldId id="259" r:id="rId9"/>
    <p:sldId id="272" r:id="rId10"/>
    <p:sldId id="266" r:id="rId11"/>
    <p:sldId id="274" r:id="rId12"/>
    <p:sldId id="260" r:id="rId13"/>
    <p:sldId id="267" r:id="rId14"/>
    <p:sldId id="261" r:id="rId15"/>
    <p:sldId id="262" r:id="rId16"/>
    <p:sldId id="269" r:id="rId17"/>
    <p:sldId id="270" r:id="rId18"/>
    <p:sldId id="26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019"/>
  </p:normalViewPr>
  <p:slideViewPr>
    <p:cSldViewPr snapToGrid="0" snapToObjects="1">
      <p:cViewPr varScale="1">
        <p:scale>
          <a:sx n="89" d="100"/>
          <a:sy n="89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3A444-B8A6-7643-9E53-C0B2C9B947CF}" type="datetimeFigureOut">
              <a:rPr kumimoji="1" lang="zh-CN" altLang="en-US" smtClean="0"/>
              <a:t>2016/11/18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F3F8E-D7C3-0242-BDB0-5F6C212C22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36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mr-IN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高速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mr-IN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Variety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多样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mr-IN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mr-IN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</a:t>
            </a:r>
            <a:r>
              <a:rPr lang="mr-IN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F3F8E-D7C3-0242-BDB0-5F6C212C22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14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F3F8E-D7C3-0242-BDB0-5F6C212C22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35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98816" y="1964267"/>
            <a:ext cx="8761309" cy="2421464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/>
              <a:t>广告系统中的大数据处理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时趣互动 移动广告架构师 宋慧庆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8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精准</a:t>
            </a:r>
            <a:r>
              <a:rPr kumimoji="1" lang="zh-CN" altLang="en-US" dirty="0" smtClean="0"/>
              <a:t>广告中数据的主要应用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DMP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人群／用户画像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个性化创意／推荐引擎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0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677779"/>
          </a:xfrm>
        </p:spPr>
        <p:txBody>
          <a:bodyPr/>
          <a:lstStyle/>
          <a:p>
            <a:r>
              <a:rPr kumimoji="1" lang="en-US" altLang="zh-CN" dirty="0" smtClean="0"/>
              <a:t>DMP</a:t>
            </a:r>
            <a:r>
              <a:rPr kumimoji="1" lang="zh-CN" altLang="en-US" dirty="0" smtClean="0"/>
              <a:t>数据处理架构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2" y="771896"/>
            <a:ext cx="10350478" cy="53201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1902" y="6305797"/>
            <a:ext cx="1035047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感谢付海军老师供图（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t.cn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RfIVrEc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8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757544"/>
          </a:xfrm>
        </p:spPr>
        <p:txBody>
          <a:bodyPr/>
          <a:lstStyle/>
          <a:p>
            <a:r>
              <a:rPr kumimoji="1" lang="zh-CN" altLang="en-US" dirty="0" smtClean="0"/>
              <a:t>个性化创意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推荐引擎架构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27" y="589546"/>
            <a:ext cx="9942589" cy="61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673768"/>
          </a:xfrm>
        </p:spPr>
        <p:txBody>
          <a:bodyPr/>
          <a:lstStyle/>
          <a:p>
            <a:r>
              <a:rPr kumimoji="1" lang="zh-CN" altLang="en-US" dirty="0" smtClean="0"/>
              <a:t>人群／用户画像架构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86590" y="782052"/>
            <a:ext cx="10286999" cy="5690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" y="673768"/>
            <a:ext cx="10620447" cy="60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大数据处理分析技术介绍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储存／缓存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计算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算法／规则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3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储存／缓存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Tair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redis2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 </a:t>
            </a:r>
            <a:r>
              <a:rPr kumimoji="1" lang="en-US" altLang="zh-CN" dirty="0" err="1" smtClean="0"/>
              <a:t>ssdb</a:t>
            </a:r>
            <a:r>
              <a:rPr kumimoji="1" lang="en-US" altLang="zh-CN" dirty="0" smtClean="0"/>
              <a:t>/redis3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-&gt; </a:t>
            </a:r>
            <a:r>
              <a:rPr kumimoji="1" lang="en-US" altLang="zh-CN" dirty="0" err="1" smtClean="0"/>
              <a:t>aerospike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Kafka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DL</a:t>
            </a:r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Mongodb</a:t>
            </a:r>
            <a:r>
              <a:rPr kumimoji="1" lang="zh-CN" altLang="en-US" dirty="0" smtClean="0"/>
              <a:t>／</a:t>
            </a:r>
            <a:r>
              <a:rPr kumimoji="1" lang="en-US" altLang="zh-CN" dirty="0" err="1" smtClean="0"/>
              <a:t>hbase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Hadoop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Mysql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8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Hive/</a:t>
            </a:r>
            <a:r>
              <a:rPr kumimoji="1" lang="en-US" altLang="zh-CN" dirty="0" err="1" smtClean="0"/>
              <a:t>mr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Storm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9000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算法／规则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协同过滤（</a:t>
            </a:r>
            <a:r>
              <a:rPr kumimoji="1" lang="en-US" altLang="zh-CN" dirty="0" err="1" smtClean="0"/>
              <a:t>UserCF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ItemCF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文本相似／图片相似</a:t>
            </a:r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关联规则（支持度和置信度）</a:t>
            </a:r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逻辑回归模型</a:t>
            </a:r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兴趣时间衰减</a:t>
            </a:r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r>
              <a:rPr kumimoji="1" lang="zh-CN" altLang="en-US" dirty="0" smtClean="0">
                <a:sym typeface="Wingdings"/>
              </a:rPr>
              <a:t>规则引擎（</a:t>
            </a:r>
            <a:r>
              <a:rPr kumimoji="1" lang="en-US" altLang="zh-CN" dirty="0" smtClean="0">
                <a:sym typeface="Wingdings"/>
              </a:rPr>
              <a:t>DNA</a:t>
            </a:r>
            <a:r>
              <a:rPr kumimoji="1" lang="zh-CN" altLang="en-US" dirty="0" smtClean="0">
                <a:sym typeface="Wingdings"/>
              </a:rPr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2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心得体会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做工程不易，且做且珍惜（技术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管理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工匠精神）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建立</a:t>
            </a:r>
            <a:r>
              <a:rPr kumimoji="1" lang="en-US" altLang="zh-CN" dirty="0" smtClean="0"/>
              <a:t>PDCA</a:t>
            </a:r>
            <a:r>
              <a:rPr kumimoji="1" lang="zh-CN" altLang="en-US" dirty="0" smtClean="0"/>
              <a:t>效果验证闭环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每一个做技术的都应该有崇高的理想，技术只是手段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什么是大数据？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70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28" y="1302904"/>
            <a:ext cx="8064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3307" y="1868935"/>
            <a:ext cx="10131425" cy="177679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十余年互联网老司机，具有多年互联网广告系统研发经验，负责研发个性化动态创意系统，用户画像标签系统以及大数据治理；对编程语言有浓厚的兴趣。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63" y="3921304"/>
            <a:ext cx="2655290" cy="22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3313" y="266403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6000" b="1" dirty="0" smtClean="0"/>
              <a:t>流量为王 </a:t>
            </a:r>
            <a:r>
              <a:rPr kumimoji="1" lang="en-US" altLang="zh-CN" sz="6000" b="1" dirty="0" smtClean="0"/>
              <a:t>-&gt; </a:t>
            </a:r>
            <a:r>
              <a:rPr kumimoji="1" lang="zh-CN" altLang="en-US" sz="6000" b="1" dirty="0" smtClean="0"/>
              <a:t>数据为王</a:t>
            </a:r>
            <a:endParaRPr kumimoji="1"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46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67376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什么是大数据？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659" y="1214220"/>
            <a:ext cx="10131425" cy="3649133"/>
          </a:xfrm>
        </p:spPr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从具备</a:t>
            </a:r>
            <a:r>
              <a:rPr kumimoji="1" lang="en-US" altLang="zh-CN" dirty="0"/>
              <a:t>4V</a:t>
            </a:r>
            <a:r>
              <a:rPr kumimoji="1" lang="zh-CN" altLang="en-US" dirty="0"/>
              <a:t>（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Velocity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Variety</a:t>
            </a:r>
            <a:r>
              <a:rPr kumimoji="1" lang="zh-CN" altLang="en-US" dirty="0"/>
              <a:t>，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）特征的大量数据中</a:t>
            </a:r>
            <a:r>
              <a:rPr kumimoji="1" lang="zh-CN" altLang="en-US" dirty="0" smtClean="0"/>
              <a:t>挖掘用户的潜在价值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774032"/>
          </a:xfrm>
        </p:spPr>
        <p:txBody>
          <a:bodyPr/>
          <a:lstStyle/>
          <a:p>
            <a:r>
              <a:rPr kumimoji="1" lang="zh-CN" altLang="en-US" dirty="0" smtClean="0"/>
              <a:t>精准广告的复杂性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25642"/>
            <a:ext cx="9613232" cy="62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2394"/>
            <a:ext cx="11959389" cy="67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737937"/>
          </a:xfrm>
        </p:spPr>
        <p:txBody>
          <a:bodyPr/>
          <a:lstStyle/>
          <a:p>
            <a:r>
              <a:rPr kumimoji="1" lang="zh-CN" altLang="en-US" dirty="0" smtClean="0"/>
              <a:t>广告系统的数据来源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515979"/>
            <a:ext cx="10131425" cy="4275221"/>
          </a:xfrm>
        </p:spPr>
        <p:txBody>
          <a:bodyPr/>
          <a:lstStyle/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监听数据（主要是</a:t>
            </a:r>
            <a:r>
              <a:rPr kumimoji="1" lang="en-US" altLang="zh-CN" dirty="0" err="1" smtClean="0"/>
              <a:t>ssp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adx</a:t>
            </a:r>
            <a:r>
              <a:rPr kumimoji="1" lang="zh-CN" altLang="en-US" dirty="0" smtClean="0"/>
              <a:t>渠道）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广告主数据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广告投放过程中收集的数据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购买／通过交换得到的第三方数据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运营商合作数据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0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131425" cy="67376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精准广告的系统特点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数据量巨大（广告本身的数据，定向数据，用户特征数据，广告展示环境的特征数据）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响应速度要求特别快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实时性要求特别高（广告数据，定向数据，用户特征数据，广告展示环境的特征数据等实时性）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系统可用性要求特别高（柔性降级，可扩展性）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9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701842"/>
          </a:xfrm>
        </p:spPr>
        <p:txBody>
          <a:bodyPr/>
          <a:lstStyle/>
          <a:p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广告与移动广告的区别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2694" y="1520042"/>
            <a:ext cx="10131425" cy="4769922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交互方式的不同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使用位置的不同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用户标识的不同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展现形式的不同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网络环境的不同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受众定向的不同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6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1323</TotalTime>
  <Words>398</Words>
  <Application>Microsoft Macintosh PowerPoint</Application>
  <PresentationFormat>宽屏</PresentationFormat>
  <Paragraphs>95</Paragraphs>
  <Slides>19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DengXian</vt:lpstr>
      <vt:lpstr>Mangal</vt:lpstr>
      <vt:lpstr>Wingdings</vt:lpstr>
      <vt:lpstr>宋体</vt:lpstr>
      <vt:lpstr>Arial</vt:lpstr>
      <vt:lpstr>天体</vt:lpstr>
      <vt:lpstr>广告系统中的大数据处理</vt:lpstr>
      <vt:lpstr>个人简介</vt:lpstr>
      <vt:lpstr>流量为王 -&gt; 数据为王</vt:lpstr>
      <vt:lpstr>什么是大数据？</vt:lpstr>
      <vt:lpstr>精准广告的复杂性</vt:lpstr>
      <vt:lpstr>PowerPoint 演示文稿</vt:lpstr>
      <vt:lpstr>广告系统的数据来源</vt:lpstr>
      <vt:lpstr>精准广告的系统特点</vt:lpstr>
      <vt:lpstr>PC广告与移动广告的区别</vt:lpstr>
      <vt:lpstr>精准广告中数据的主要应用</vt:lpstr>
      <vt:lpstr>DMP数据处理架构</vt:lpstr>
      <vt:lpstr>个性化创意/推荐引擎架构</vt:lpstr>
      <vt:lpstr>人群／用户画像架构</vt:lpstr>
      <vt:lpstr>大数据处理分析技术介绍</vt:lpstr>
      <vt:lpstr>储存／缓存</vt:lpstr>
      <vt:lpstr>计算</vt:lpstr>
      <vt:lpstr>算法／规则</vt:lpstr>
      <vt:lpstr>心得体会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</dc:creator>
  <cp:lastModifiedBy>.</cp:lastModifiedBy>
  <cp:revision>81</cp:revision>
  <dcterms:created xsi:type="dcterms:W3CDTF">2016-11-15T02:02:34Z</dcterms:created>
  <dcterms:modified xsi:type="dcterms:W3CDTF">2016-11-18T14:43:02Z</dcterms:modified>
</cp:coreProperties>
</file>